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29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763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29660-2C91-B0C2-5801-483DED8285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D76B23-763D-B3E5-348B-383CED6ED2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62AF6-F3AF-8B1C-7E61-3763D78AD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10357-C6C5-1E36-587A-4EEDAD46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20FA0-AAE9-2BD3-8368-7FF9B421A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859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5E449-5144-BCE8-869E-97FFEBE14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A24613-AC61-D2D1-F408-ABF416689E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32C8D-E877-4680-E27A-F4B4E225B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FEA38-D96A-F016-D35E-92A4511C5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67632-D901-E1E6-1945-7A58DCAC0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109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57A28F-2FD5-120C-D183-91C3459783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22688-BFB6-717B-22B4-038B598E4C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C8784-1EE9-A2B0-B4A0-89818037E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5FAE5-E473-378A-5277-2ACD3D693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12106-622D-D257-F794-63591C9A8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55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79DF2-43DB-FB86-5D2F-0D27DADBE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73AD0-50FB-8BBC-A828-CEBD760E6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5F1C75-8EA4-38A9-0CDF-AC895BF7F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4EE13-8989-28C7-5FFE-3C0C50D5F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2A4983-537B-A2E3-65E7-8B661D9CF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319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9FB01-40E8-BB99-9B2C-36A237031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2B54A7-E5E3-ADF5-C976-BE08DD7717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3F91A-2CC3-94B3-2ABA-23B9AD338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A10DC-8E09-A900-A11A-24404598E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1218B5-F8A3-B611-F479-E840CCAAE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59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F809D-AF11-B866-FA6A-17F5D0F1E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AE93CA-B5B3-60D9-C151-62080C42E2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17A7E6-6B5C-E4E9-1D37-77A1154A3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3BD512-99C1-02AF-A8BD-489F2A91F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43C407-E028-054E-47B2-ED8B8E9F1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D65AC-F61E-5FED-60F5-9421003EA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925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15FAF-942C-FFED-CFBB-563AB119B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9F21BC-DE77-A711-AAD5-8F68CB9D5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D1088-8B2C-9F51-9CED-C7F17C4289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F5D77-A505-DDDA-4352-13E2B1DFC4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9719A-C3B3-95DB-2E20-DA0D471DC9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805A71-505E-FCA9-40DB-C00E523FA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8F28B3-570E-47EC-BFA4-2D6992954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B62690-DD09-FDB2-9146-61E14DE3D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94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41088-8B8E-566A-1387-179C629F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04A7D9-E2D4-6D76-91AF-CE2C1BA57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DDB823-11B3-38F2-0A48-E48BDF6B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F5A752-7476-3E65-91E6-894159340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264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43867A-DAC4-EB04-47D3-775A18C88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767EDE-2BB6-3EAB-181E-A5FD9DAA8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197A67-2CCA-7128-6723-2CC3C8960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18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8B556-AAA0-2AD2-E644-82784C0D8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EDF52-675D-9F2E-8F3A-57417E404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F4A075-FE5E-9A64-1F78-BFF3DC75F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71739F-C2DE-9309-B24D-F17AEF32D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85CF81-7237-0688-9606-A082E5813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CDA3B1-909B-EEF3-AA45-645DBC998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377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51E53-C6B8-59FD-8624-A03E6797D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01F069-8343-2C95-3381-8877D349E8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C8A306-27C4-9692-7FBA-0AF504714C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E5F193-1432-D101-27D0-50668670D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6416D8-A08F-8BD3-FE00-3D48F4939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FF9FDA-2E0B-E3BB-385F-E66377817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704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76EA5C-321E-21C2-1238-C47A6FB44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38AF42-8D2B-B8D3-A940-BA9CD84D5E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2B630-9BC5-F585-6D00-965F54166B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69AAEF-EB60-4381-B125-30B973C53599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AFEA7-CB8E-1FCC-0AF7-3341D74D0C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EA3E2-F991-CFE9-C56D-D8F71E8E34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24919-1F11-49A9-944C-14BA43ABE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63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urple background with a magic wand and stars">
            <a:extLst>
              <a:ext uri="{FF2B5EF4-FFF2-40B4-BE49-F238E27FC236}">
                <a16:creationId xmlns:a16="http://schemas.microsoft.com/office/drawing/2014/main" id="{C9D84D32-D184-B425-8CCF-B1C2FDDE705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DB437B-DB57-3ABF-5B8F-1EBEC117A4E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184677" y="150779"/>
            <a:ext cx="4512013" cy="3278221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Student Photo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6974A9E-174C-63A4-49B2-1CDD6BF4DED3}"/>
              </a:ext>
            </a:extLst>
          </p:cNvPr>
          <p:cNvSpPr txBox="1">
            <a:spLocks/>
          </p:cNvSpPr>
          <p:nvPr/>
        </p:nvSpPr>
        <p:spPr>
          <a:xfrm>
            <a:off x="497011" y="3730558"/>
            <a:ext cx="7823177" cy="3278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I am_________________________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4752BA-BE96-5B64-32BB-D5E746E7CC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77" y="0"/>
            <a:ext cx="665019" cy="7689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06A809-0D1F-F2EC-126F-669A529281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rcRect t="11608"/>
          <a:stretch>
            <a:fillRect/>
          </a:stretch>
        </p:blipFill>
        <p:spPr>
          <a:xfrm>
            <a:off x="3644693" y="384464"/>
            <a:ext cx="3850619" cy="37087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05131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Student Photo</vt:lpstr>
    </vt:vector>
  </TitlesOfParts>
  <Company>PRC-Saltillo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 Photo</dc:title>
  <dc:creator>Beth Waite-Lafever</dc:creator>
  <cp:lastModifiedBy>Beth Waite-Lafever</cp:lastModifiedBy>
  <cp:revision>4</cp:revision>
  <dcterms:created xsi:type="dcterms:W3CDTF">2024-04-26T18:31:02Z</dcterms:created>
  <dcterms:modified xsi:type="dcterms:W3CDTF">2026-04-08T17:37:03Z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83289041-4B74-42DF-B1E1-2D80E216987B</vt:lpwstr>
  </property>
  <property fmtid="{D5CDD505-2E9C-101B-9397-08002B2CF9AE}" pid="3" name="ArticulatePath">
    <vt:lpwstr>https://prentrom-my.sharepoint.com/personal/beth_waite-lafever_prc-saltillo_com/Documents/I am Magical List Poem</vt:lpwstr>
  </property>
</Properties>
</file>